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76" r:id="rId4"/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7C6"/>
    <a:srgbClr val="4F0144"/>
    <a:srgbClr val="BA0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2206-28F6-45D0-B021-79B774067A83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B9B41-27CE-4AAF-9467-CC4BB03B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9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1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6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9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2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4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0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9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288286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81400" y="1447800"/>
            <a:ext cx="51540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BIỂU MẪU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7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74241"/>
            <a:ext cx="8037238" cy="53339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07807" y="378954"/>
            <a:ext cx="742868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BIỂU MẪU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752" y="1794302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CSDL Access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814108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Forms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1104900"/>
            <a:ext cx="8404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9498" y="515778"/>
            <a:ext cx="68389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9498" y="1676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CSDL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Create form by using wizard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(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hoặc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New  Form wizard  OK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).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Các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bước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thực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hiện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6912" y="2918243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Form Wizard. </a:t>
            </a:r>
          </a:p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Tables/Queries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Available Fields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Selected Field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Next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6912" y="441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699" y="4953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B3: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Next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0699" y="5522267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B4: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Finish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34893" y="685800"/>
            <a:ext cx="6959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endParaRPr lang="en-US" sz="28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9757" y="1292983"/>
            <a:ext cx="7723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bước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thực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hiện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</a:t>
            </a:r>
            <a:endParaRPr lang="vi-VN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4088" y="2362200"/>
            <a:ext cx="6959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-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Trong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CSDL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đối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tượng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Form 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Create form in design view 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New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4472" y="3505200"/>
            <a:ext cx="6959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-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Tại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cửa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sổ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New form: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design view 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bảng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cần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tạo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biểu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mẫu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 OK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4473" y="4636851"/>
            <a:ext cx="6959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-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Cửa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sổ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tạo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biểu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mẫu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xuất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hiện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để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người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dùng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tự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thiết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kế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208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0826" y="1524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(Design)</a:t>
            </a:r>
            <a:endParaRPr lang="en-US" sz="28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735568"/>
            <a:ext cx="79248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2590800"/>
            <a:ext cx="79248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505199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 Di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0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064" y="457200"/>
            <a:ext cx="7010400" cy="53339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6911" y="1083823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153" y="1676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093" y="2209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0093" y="275912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C1: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 smtClean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C2: </a:t>
            </a:r>
            <a:r>
              <a:rPr lang="en-US" sz="2400" b="1" dirty="0" err="1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Open</a:t>
            </a:r>
          </a:p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C3: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Form New (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nếu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form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đang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ở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chế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độ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thiết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kế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)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4153" y="3985576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Form)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93" y="447095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6864" y="4963047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C1: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Design</a:t>
            </a:r>
          </a:p>
          <a:p>
            <a:pPr algn="just"/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C2: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Design view (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nếu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form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đang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ở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chế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độ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biểu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mẫu</a:t>
            </a:r>
            <a:r>
              <a:rPr lang="en-US" sz="24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)</a:t>
            </a:r>
            <a:endParaRPr lang="en-US" sz="24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11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0826" y="1524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735568"/>
            <a:ext cx="79248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667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2817" y="3737043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666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8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494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HỘI THI GIÁO VIÊN GIỎI CỤM TRƯỜNG: THƯỜNG TÍN – PHÚ XUYÊN</dc:title>
  <dc:creator>MayTinhDucDung</dc:creator>
  <cp:lastModifiedBy>THPT NGUYENQUOCTRINH</cp:lastModifiedBy>
  <cp:revision>199</cp:revision>
  <dcterms:created xsi:type="dcterms:W3CDTF">2019-11-20T11:13:50Z</dcterms:created>
  <dcterms:modified xsi:type="dcterms:W3CDTF">2023-05-11T11:21:08Z</dcterms:modified>
</cp:coreProperties>
</file>